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64" r:id="rId3"/>
    <p:sldId id="260" r:id="rId4"/>
    <p:sldId id="258" r:id="rId5"/>
    <p:sldId id="265" r:id="rId6"/>
    <p:sldId id="268" r:id="rId7"/>
    <p:sldId id="267" r:id="rId8"/>
    <p:sldId id="261" r:id="rId9"/>
    <p:sldId id="269" r:id="rId10"/>
    <p:sldId id="266" r:id="rId11"/>
    <p:sldId id="270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81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46768B-A1F6-4352-9FF0-7DA17E82009D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07679B-ADA6-45C7-A226-6C8A092581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4042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407679B-ADA6-45C7-A226-6C8A0925816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5733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40434-EA00-FE0A-21A2-6624CA3A60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700CF7-CEA8-F6B7-8A64-759330B17E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D9499D-F7D9-717F-E597-28D2D6FE0D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5B785-7DA5-40A5-BBA1-E75D87F95EC1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370B41-C8B0-CDA4-C710-48F9178D9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3EFC77-D774-3B36-35F9-A2398AD7C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651D1-9B4F-4107-854C-48EA36FC27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69554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019C67-B72D-3565-05B3-DBAEC9F40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130102-EE1C-0C8F-2952-F247123D955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3F2A08-CD08-2596-57D2-C9A6FFF0DF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5B785-7DA5-40A5-BBA1-E75D87F95EC1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EC391C-28A9-1D47-392D-6F90EACAA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3E7984-BE7E-1CDD-A264-1707F6361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651D1-9B4F-4107-854C-48EA36FC27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9253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A9C73EB-075F-14F4-59B5-EF70320125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6BC6D7-0590-D451-595F-B65C624ED3A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E0D71E-E24C-B6E1-AEA1-67CE4F86A0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5B785-7DA5-40A5-BBA1-E75D87F95EC1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FAB6E5-A5CA-B447-4E54-ED252959E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D5102C-94DF-602A-4667-24D4177BE9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651D1-9B4F-4107-854C-48EA36FC27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084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D1E4D4-1A1B-9E76-640D-4FDED8ED4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FB595-F825-AB92-974C-CAB987988D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2E3822-8A5C-6C72-4424-458CC9610C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5B785-7DA5-40A5-BBA1-E75D87F95EC1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825CE2-726C-28FB-CC39-294BFB757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640401-CD55-0364-8339-4926C33EBC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651D1-9B4F-4107-854C-48EA36FC27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11775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3368C-5A0D-9933-30A8-E70E10CC24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4E1660-CFE7-8158-0DF5-DC84500B13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F54561-427E-D1CD-3510-07E6F39FC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5B785-7DA5-40A5-BBA1-E75D87F95EC1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2113FE-2A31-4ACD-9B4E-0547942B01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137146-1FA5-3389-1DA1-C28329A03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651D1-9B4F-4107-854C-48EA36FC27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4513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146-487D-E03F-6314-79ED03A660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FA5BB8-55A3-A838-C00F-29F8CFA253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721A024-3722-1653-913A-A140C771C2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58F7757-A225-03C7-F32A-2D4E16A7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5B785-7DA5-40A5-BBA1-E75D87F95EC1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1B62DD-39E4-9911-BD97-26E2EAE1CA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8813D9-71B3-4833-DF4C-29E7D1163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651D1-9B4F-4107-854C-48EA36FC27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22735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9300CC-8349-66B3-8347-ABB3CC4201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2E2D0F-7C17-40ED-4276-47C2B632EB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44F41F-426A-636B-1656-89A9B19749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20E0AB6-5F96-D066-8758-3F75E4B6C0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A1A37F-33D4-D5D7-517C-053EBB5FA2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958A0CD-9EF5-1CCE-CEF6-9F617DF9D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5B785-7DA5-40A5-BBA1-E75D87F95EC1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37C069-5C37-7F68-9B88-0053576AF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6F5B2B5-2FF8-64BF-721D-378ACB4DF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651D1-9B4F-4107-854C-48EA36FC27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68359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CAAF36-ED83-5C1E-C824-8D5984AEEE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B50FAE-CA04-02A7-1677-9E6821B507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5B785-7DA5-40A5-BBA1-E75D87F95EC1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9170008-B91E-2616-0C42-03BD39FCEE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0DDA26-8574-B310-8F9D-F66F04F0EB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651D1-9B4F-4107-854C-48EA36FC27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1577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46668A7-CC17-65A0-547D-FAC1558C52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5B785-7DA5-40A5-BBA1-E75D87F95EC1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18CC636-5760-44F6-EDD9-5947725FE7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424A7E0-FB82-9F69-DD12-5B5DB0D217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651D1-9B4F-4107-854C-48EA36FC27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52060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321A4-F677-DA28-EC4A-5F8529B5E4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00BB66-5E19-DCCD-4ED1-EE5963BA9F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CCCB6B-473A-7CAE-D249-29918D73BEF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C6BF008-CD48-C241-06C0-712E24F7D4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5B785-7DA5-40A5-BBA1-E75D87F95EC1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E817DA-252F-960D-F2C5-798CE65CF5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564FCB-366F-4A4E-D97B-28EA1689F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651D1-9B4F-4107-854C-48EA36FC27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5374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86B92C-B913-E6A6-6C71-CEFB4176E5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6C72745-0816-8D73-44BB-48084F2663C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BBEB09-7265-B282-11E4-E2D66D04CA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8DCEE7-2688-896C-ECE9-B47658F1DC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15B785-7DA5-40A5-BBA1-E75D87F95EC1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1AA10B-9040-900A-BCFE-1E7DC0E7B8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0AA1F3-64E7-F94B-9D5B-5088687E7D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A651D1-9B4F-4107-854C-48EA36FC27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4189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4B64AD8-F865-0EFD-CE87-211F660DB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36314B-872E-D205-DF05-7FF62F9D4B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2EB02D-6813-E047-D2A8-ED2AD8ECD6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E15B785-7DA5-40A5-BBA1-E75D87F95EC1}" type="datetimeFigureOut">
              <a:rPr lang="en-US" smtClean="0"/>
              <a:t>5/12/2024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74EF82-AE39-5EA7-381F-A0A78414EE6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21ABC2-D02A-4815-DFD8-ECBAD26C87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7A651D1-9B4F-4107-854C-48EA36FC27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08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hana-matyas-64f63-g1icr.hosting.ssps.cajthaml.eu/index.html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artoon of a person sitting on a rock&#10;&#10;Description automatically generated">
            <a:extLst>
              <a:ext uri="{FF2B5EF4-FFF2-40B4-BE49-F238E27FC236}">
                <a16:creationId xmlns:a16="http://schemas.microsoft.com/office/drawing/2014/main" id="{5EE3BCCB-FB24-CFEC-7D00-76A8A18D6DC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2019"/>
          </a:xfrm>
          <a:prstGeom prst="rect">
            <a:avLst/>
          </a:prstGeo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BB6613AC-AEB9-81FB-4E34-A8015038C7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62075" y="5566717"/>
            <a:ext cx="9144000" cy="764722"/>
          </a:xfrm>
        </p:spPr>
        <p:txBody>
          <a:bodyPr>
            <a:normAutofit/>
          </a:bodyPr>
          <a:lstStyle/>
          <a:p>
            <a:r>
              <a:rPr lang="cs-CZ" sz="4800" dirty="0">
                <a:solidFill>
                  <a:schemeClr val="bg1"/>
                </a:solidFill>
              </a:rPr>
              <a:t>Matyáš Hana 2.C</a:t>
            </a:r>
            <a:endParaRPr lang="en-US" sz="4800" dirty="0">
              <a:solidFill>
                <a:schemeClr val="bg1"/>
              </a:solidFill>
            </a:endParaRPr>
          </a:p>
        </p:txBody>
      </p:sp>
      <p:pic>
        <p:nvPicPr>
          <p:cNvPr id="5" name="Picture 4" descr="A logo of a mountain&#10;&#10;Description automatically generated">
            <a:extLst>
              <a:ext uri="{FF2B5EF4-FFF2-40B4-BE49-F238E27FC236}">
                <a16:creationId xmlns:a16="http://schemas.microsoft.com/office/drawing/2014/main" id="{0CD577C9-5703-8A03-A4B1-89D1D0E5A29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24509" y="-235475"/>
            <a:ext cx="7342981" cy="6293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447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7A37F-A9D9-5D72-3C9C-94FDCE019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Použité pomůcky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A04670-1A55-1E9B-FBC3-4A14189379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Design – </a:t>
            </a:r>
            <a:r>
              <a:rPr lang="cs-CZ" dirty="0" err="1"/>
              <a:t>Figma</a:t>
            </a:r>
            <a:endParaRPr lang="cs-CZ" dirty="0"/>
          </a:p>
          <a:p>
            <a:r>
              <a:rPr lang="cs-CZ" dirty="0" err="1"/>
              <a:t>Vyvojové</a:t>
            </a:r>
            <a:r>
              <a:rPr lang="cs-CZ" dirty="0"/>
              <a:t> prostředí - </a:t>
            </a:r>
            <a:r>
              <a:rPr lang="cs-CZ" dirty="0" err="1"/>
              <a:t>IntelliJ</a:t>
            </a:r>
            <a:r>
              <a:rPr lang="cs-CZ" dirty="0"/>
              <a:t> Idea</a:t>
            </a:r>
          </a:p>
          <a:p>
            <a:r>
              <a:rPr lang="cs-CZ" dirty="0"/>
              <a:t>Obrázky – </a:t>
            </a:r>
            <a:r>
              <a:rPr lang="cs-CZ" dirty="0" err="1"/>
              <a:t>Official</a:t>
            </a:r>
            <a:r>
              <a:rPr lang="cs-CZ" dirty="0"/>
              <a:t> </a:t>
            </a:r>
            <a:r>
              <a:rPr lang="cs-CZ" dirty="0" err="1"/>
              <a:t>Celeste</a:t>
            </a:r>
            <a:r>
              <a:rPr lang="cs-CZ" dirty="0"/>
              <a:t> </a:t>
            </a:r>
            <a:r>
              <a:rPr lang="cs-CZ" dirty="0" err="1"/>
              <a:t>picture</a:t>
            </a:r>
            <a:r>
              <a:rPr lang="cs-CZ" dirty="0"/>
              <a:t> </a:t>
            </a:r>
            <a:r>
              <a:rPr lang="cs-CZ" dirty="0" err="1"/>
              <a:t>dump</a:t>
            </a:r>
            <a:r>
              <a:rPr lang="cs-CZ" dirty="0"/>
              <a:t>/svoje screenshoty</a:t>
            </a:r>
          </a:p>
          <a:p>
            <a:r>
              <a:rPr lang="cs-CZ" dirty="0" err="1"/>
              <a:t>Backups</a:t>
            </a:r>
            <a:r>
              <a:rPr lang="cs-CZ" dirty="0"/>
              <a:t> – </a:t>
            </a:r>
            <a:r>
              <a:rPr lang="cs-CZ" dirty="0" err="1"/>
              <a:t>Github</a:t>
            </a:r>
            <a:endParaRPr lang="cs-CZ" dirty="0"/>
          </a:p>
          <a:p>
            <a:r>
              <a:rPr lang="cs-CZ" dirty="0" err="1"/>
              <a:t>Upscalovaní</a:t>
            </a:r>
            <a:r>
              <a:rPr lang="cs-CZ" dirty="0"/>
              <a:t> </a:t>
            </a:r>
            <a:r>
              <a:rPr lang="cs-CZ" dirty="0" err="1"/>
              <a:t>obrazků</a:t>
            </a:r>
            <a:r>
              <a:rPr lang="cs-CZ" dirty="0"/>
              <a:t> - lospec.com</a:t>
            </a:r>
            <a:endParaRPr lang="en-US" dirty="0"/>
          </a:p>
          <a:p>
            <a:r>
              <a:rPr lang="cs-CZ" dirty="0"/>
              <a:t>Zdroj i</a:t>
            </a:r>
            <a:r>
              <a:rPr lang="en-US" dirty="0" err="1"/>
              <a:t>nformac</a:t>
            </a:r>
            <a:r>
              <a:rPr lang="cs-CZ" dirty="0"/>
              <a:t>í</a:t>
            </a:r>
            <a:r>
              <a:rPr lang="en-US" dirty="0"/>
              <a:t> - </a:t>
            </a:r>
            <a:r>
              <a:rPr lang="en-US" dirty="0" err="1"/>
              <a:t>celeste.ink</a:t>
            </a:r>
            <a:r>
              <a:rPr lang="en-US" dirty="0"/>
              <a:t> a celestegame.fandom.com</a:t>
            </a:r>
          </a:p>
          <a:p>
            <a:r>
              <a:rPr lang="en-US" dirty="0"/>
              <a:t>Chat</a:t>
            </a:r>
            <a:r>
              <a:rPr lang="cs-CZ" dirty="0"/>
              <a:t>GPT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4873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841D7E3-B72E-FAE0-3FCE-5034FF0318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73723"/>
            <a:ext cx="10515600" cy="4698609"/>
          </a:xfrm>
        </p:spPr>
        <p:txBody>
          <a:bodyPr>
            <a:normAutofit/>
          </a:bodyPr>
          <a:lstStyle/>
          <a:p>
            <a:pPr algn="ctr"/>
            <a:r>
              <a:rPr lang="cs-CZ" sz="9600" dirty="0"/>
              <a:t>Děkuji za pozornost</a:t>
            </a:r>
            <a:endParaRPr lang="en-US" sz="9600" dirty="0"/>
          </a:p>
        </p:txBody>
      </p:sp>
    </p:spTree>
    <p:extLst>
      <p:ext uri="{BB962C8B-B14F-4D97-AF65-F5344CB8AC3E}">
        <p14:creationId xmlns:p14="http://schemas.microsoft.com/office/powerpoint/2010/main" val="1382206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A6956E-A404-844C-4D5F-0F7FB7A69B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Představení projektu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4E7935-AE87-2F5B-CA38-A25CA8E1090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cs-CZ" dirty="0"/>
              <a:t>Vytvoření nových stránek pro </a:t>
            </a:r>
            <a:r>
              <a:rPr lang="cs-CZ" dirty="0" err="1"/>
              <a:t>indie</a:t>
            </a:r>
            <a:r>
              <a:rPr lang="cs-CZ" dirty="0"/>
              <a:t> videohru </a:t>
            </a:r>
            <a:r>
              <a:rPr lang="cs-CZ" dirty="0" err="1"/>
              <a:t>Celeste</a:t>
            </a:r>
            <a:endParaRPr lang="cs-CZ" dirty="0"/>
          </a:p>
          <a:p>
            <a:pPr lvl="1"/>
            <a:r>
              <a:rPr lang="cs-CZ" dirty="0" err="1"/>
              <a:t>Precision</a:t>
            </a:r>
            <a:r>
              <a:rPr lang="cs-CZ" dirty="0"/>
              <a:t> </a:t>
            </a:r>
            <a:r>
              <a:rPr lang="cs-CZ" dirty="0" err="1"/>
              <a:t>platformer</a:t>
            </a:r>
            <a:endParaRPr lang="cs-CZ" dirty="0"/>
          </a:p>
          <a:p>
            <a:pPr lvl="1"/>
            <a:r>
              <a:rPr lang="cs-CZ" dirty="0" err="1"/>
              <a:t>Pixelovaná</a:t>
            </a:r>
            <a:r>
              <a:rPr lang="cs-CZ" dirty="0"/>
              <a:t> grafika</a:t>
            </a:r>
          </a:p>
          <a:p>
            <a:r>
              <a:rPr lang="cs-CZ" dirty="0"/>
              <a:t>Cílová skupina – </a:t>
            </a:r>
            <a:r>
              <a:rPr lang="en-US" dirty="0" err="1"/>
              <a:t>fanouš</a:t>
            </a:r>
            <a:r>
              <a:rPr lang="cs-CZ" dirty="0" err="1"/>
              <a:t>ci</a:t>
            </a:r>
            <a:r>
              <a:rPr lang="en-US" dirty="0"/>
              <a:t> </a:t>
            </a:r>
            <a:r>
              <a:rPr lang="cs-CZ" dirty="0"/>
              <a:t>tě</a:t>
            </a:r>
            <a:r>
              <a:rPr lang="en-US" dirty="0" err="1"/>
              <a:t>žkých</a:t>
            </a:r>
            <a:r>
              <a:rPr lang="en-US" dirty="0"/>
              <a:t> </a:t>
            </a:r>
            <a:r>
              <a:rPr lang="en-US" dirty="0" err="1"/>
              <a:t>platformačních</a:t>
            </a:r>
            <a:r>
              <a:rPr lang="en-US" dirty="0"/>
              <a:t> her</a:t>
            </a:r>
            <a:r>
              <a:rPr lang="cs-CZ" dirty="0"/>
              <a:t>, většinou </a:t>
            </a:r>
            <a:r>
              <a:rPr lang="en-US" dirty="0"/>
              <a:t>teenage</a:t>
            </a:r>
            <a:r>
              <a:rPr lang="cs-CZ" dirty="0" err="1"/>
              <a:t>ři</a:t>
            </a:r>
            <a:endParaRPr lang="cs-CZ" dirty="0"/>
          </a:p>
          <a:p>
            <a:r>
              <a:rPr lang="cs-CZ" dirty="0"/>
              <a:t>Časová náročnost – cca 70 hodin</a:t>
            </a:r>
          </a:p>
          <a:p>
            <a:r>
              <a:rPr lang="cs-CZ" dirty="0"/>
              <a:t>Inspirace ze stránek themeforest.com a designu hry</a:t>
            </a:r>
          </a:p>
        </p:txBody>
      </p:sp>
    </p:spTree>
    <p:extLst>
      <p:ext uri="{BB962C8B-B14F-4D97-AF65-F5344CB8AC3E}">
        <p14:creationId xmlns:p14="http://schemas.microsoft.com/office/powerpoint/2010/main" val="26661994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BA1F59-65C5-4DAB-ED29-79B984C754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52475"/>
            <a:ext cx="10515600" cy="1419225"/>
          </a:xfrm>
        </p:spPr>
        <p:txBody>
          <a:bodyPr>
            <a:normAutofit/>
          </a:bodyPr>
          <a:lstStyle/>
          <a:p>
            <a:r>
              <a:rPr lang="cs-CZ" dirty="0"/>
              <a:t>Proč jsem si </a:t>
            </a:r>
            <a:r>
              <a:rPr lang="en-US" dirty="0" err="1"/>
              <a:t>tuto</a:t>
            </a:r>
            <a:r>
              <a:rPr lang="en-US" dirty="0"/>
              <a:t> </a:t>
            </a:r>
            <a:r>
              <a:rPr lang="en-US" dirty="0" err="1"/>
              <a:t>hru</a:t>
            </a:r>
            <a:r>
              <a:rPr lang="cs-CZ" dirty="0"/>
              <a:t> vybral?</a:t>
            </a:r>
            <a:br>
              <a:rPr lang="cs-CZ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D248C09-E611-4D6E-22BA-1B13670B7E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76425"/>
            <a:ext cx="10515600" cy="4300537"/>
          </a:xfrm>
        </p:spPr>
        <p:txBody>
          <a:bodyPr/>
          <a:lstStyle/>
          <a:p>
            <a:pPr lvl="1">
              <a:lnSpc>
                <a:spcPct val="250000"/>
              </a:lnSpc>
            </a:pPr>
            <a:r>
              <a:rPr lang="cs-CZ" dirty="0"/>
              <a:t>Oblíbená hra</a:t>
            </a:r>
          </a:p>
          <a:p>
            <a:pPr lvl="1">
              <a:lnSpc>
                <a:spcPct val="250000"/>
              </a:lnSpc>
            </a:pPr>
            <a:r>
              <a:rPr lang="cs-CZ" dirty="0"/>
              <a:t>Dobrá znalost</a:t>
            </a:r>
          </a:p>
          <a:p>
            <a:pPr lvl="1">
              <a:lnSpc>
                <a:spcPct val="250000"/>
              </a:lnSpc>
            </a:pPr>
            <a:r>
              <a:rPr lang="cs-CZ" dirty="0"/>
              <a:t>Oficiální stránky v špatném stavu</a:t>
            </a:r>
          </a:p>
        </p:txBody>
      </p:sp>
    </p:spTree>
    <p:extLst>
      <p:ext uri="{BB962C8B-B14F-4D97-AF65-F5344CB8AC3E}">
        <p14:creationId xmlns:p14="http://schemas.microsoft.com/office/powerpoint/2010/main" val="39187182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F2B327-1937-1012-DC9B-9D2563999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Struktura a design stránek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5F065C-8823-F53E-7607-EC953609DF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486275"/>
          </a:xfrm>
        </p:spPr>
        <p:txBody>
          <a:bodyPr>
            <a:normAutofit/>
          </a:bodyPr>
          <a:lstStyle/>
          <a:p>
            <a:r>
              <a:rPr lang="cs-CZ" dirty="0" err="1"/>
              <a:t>Main</a:t>
            </a:r>
            <a:r>
              <a:rPr lang="cs-CZ" dirty="0"/>
              <a:t> </a:t>
            </a:r>
            <a:r>
              <a:rPr lang="cs-CZ" dirty="0" err="1"/>
              <a:t>page</a:t>
            </a:r>
            <a:endParaRPr lang="cs-CZ" dirty="0"/>
          </a:p>
          <a:p>
            <a:r>
              <a:rPr lang="cs-CZ" dirty="0"/>
              <a:t>Wiki</a:t>
            </a:r>
          </a:p>
          <a:p>
            <a:pPr lvl="1"/>
            <a:r>
              <a:rPr lang="cs-CZ" dirty="0" err="1"/>
              <a:t>Chapters</a:t>
            </a:r>
            <a:endParaRPr lang="cs-CZ" dirty="0"/>
          </a:p>
          <a:p>
            <a:pPr lvl="1"/>
            <a:r>
              <a:rPr lang="cs-CZ" dirty="0" err="1"/>
              <a:t>Characters</a:t>
            </a:r>
            <a:endParaRPr lang="cs-CZ" dirty="0"/>
          </a:p>
          <a:p>
            <a:pPr lvl="1"/>
            <a:r>
              <a:rPr lang="cs-CZ" dirty="0" err="1"/>
              <a:t>Collectables</a:t>
            </a:r>
            <a:endParaRPr lang="cs-CZ" dirty="0"/>
          </a:p>
          <a:p>
            <a:pPr lvl="1"/>
            <a:r>
              <a:rPr lang="cs-CZ" dirty="0"/>
              <a:t>Tech</a:t>
            </a:r>
            <a:endParaRPr lang="en-US" dirty="0"/>
          </a:p>
          <a:p>
            <a:pPr lvl="1"/>
            <a:r>
              <a:rPr lang="en-US" dirty="0"/>
              <a:t>About us</a:t>
            </a:r>
            <a:endParaRPr lang="cs-CZ" dirty="0"/>
          </a:p>
          <a:p>
            <a:pPr lvl="1"/>
            <a:r>
              <a:rPr lang="cs-CZ" dirty="0" err="1"/>
              <a:t>Entities</a:t>
            </a:r>
            <a:endParaRPr lang="cs-CZ" dirty="0"/>
          </a:p>
          <a:p>
            <a:r>
              <a:rPr lang="cs-CZ" dirty="0" err="1"/>
              <a:t>Other</a:t>
            </a:r>
            <a:r>
              <a:rPr lang="cs-CZ" dirty="0"/>
              <a:t> </a:t>
            </a:r>
            <a:r>
              <a:rPr lang="cs-CZ" dirty="0" err="1"/>
              <a:t>games</a:t>
            </a:r>
            <a:endParaRPr lang="cs-CZ" dirty="0"/>
          </a:p>
          <a:p>
            <a:r>
              <a:rPr lang="cs-CZ" dirty="0" err="1"/>
              <a:t>About</a:t>
            </a:r>
            <a:r>
              <a:rPr lang="cs-CZ" dirty="0"/>
              <a:t> </a:t>
            </a:r>
            <a:r>
              <a:rPr lang="cs-CZ" dirty="0" err="1"/>
              <a:t>us</a:t>
            </a:r>
            <a:endParaRPr lang="cs-CZ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89120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screenshot of a video game&#10;&#10;Description automatically generated">
            <a:extLst>
              <a:ext uri="{FF2B5EF4-FFF2-40B4-BE49-F238E27FC236}">
                <a16:creationId xmlns:a16="http://schemas.microsoft.com/office/drawing/2014/main" id="{21138941-5B5B-C118-FCC7-7D729F6C1C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557" y="147248"/>
            <a:ext cx="10260885" cy="6563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5855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screenshot of a video game&#10;&#10;Description automatically generated">
            <a:extLst>
              <a:ext uri="{FF2B5EF4-FFF2-40B4-BE49-F238E27FC236}">
                <a16:creationId xmlns:a16="http://schemas.microsoft.com/office/drawing/2014/main" id="{21138941-5B5B-C118-FCC7-7D729F6C1C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5557" y="147248"/>
            <a:ext cx="21350702" cy="13657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977250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B9E638-3FF6-4AB7-ADA8-EDC86237A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Plusy</a:t>
            </a:r>
            <a:r>
              <a:rPr lang="en-US" dirty="0"/>
              <a:t> a </a:t>
            </a:r>
            <a:r>
              <a:rPr lang="cs-CZ" dirty="0"/>
              <a:t>mínusy stránky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4121BE-4513-E724-04D3-1EDFFBE32A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Povedlo se mi:</a:t>
            </a:r>
          </a:p>
          <a:p>
            <a:pPr lvl="1"/>
            <a:r>
              <a:rPr lang="cs-CZ" dirty="0" err="1"/>
              <a:t>Main</a:t>
            </a:r>
            <a:r>
              <a:rPr lang="cs-CZ" dirty="0"/>
              <a:t> </a:t>
            </a:r>
            <a:r>
              <a:rPr lang="cs-CZ" dirty="0" err="1"/>
              <a:t>page</a:t>
            </a:r>
            <a:endParaRPr lang="cs-CZ" dirty="0"/>
          </a:p>
          <a:p>
            <a:pPr lvl="1"/>
            <a:r>
              <a:rPr lang="cs-CZ" dirty="0" err="1"/>
              <a:t>Chapters</a:t>
            </a:r>
            <a:endParaRPr lang="cs-CZ" dirty="0"/>
          </a:p>
          <a:p>
            <a:r>
              <a:rPr lang="cs-CZ" dirty="0"/>
              <a:t>Co by se dalo ještě zlepšit</a:t>
            </a:r>
          </a:p>
          <a:p>
            <a:pPr lvl="1"/>
            <a:r>
              <a:rPr lang="cs-CZ" dirty="0"/>
              <a:t>Některé wiki stránky (</a:t>
            </a:r>
            <a:r>
              <a:rPr lang="cs-CZ" dirty="0" err="1"/>
              <a:t>Characters</a:t>
            </a:r>
            <a:r>
              <a:rPr lang="cs-CZ" dirty="0"/>
              <a:t> a </a:t>
            </a:r>
            <a:r>
              <a:rPr lang="cs-CZ" dirty="0" err="1"/>
              <a:t>Other</a:t>
            </a:r>
            <a:r>
              <a:rPr lang="cs-CZ" dirty="0"/>
              <a:t> </a:t>
            </a:r>
            <a:r>
              <a:rPr lang="cs-CZ" dirty="0" err="1"/>
              <a:t>games</a:t>
            </a:r>
            <a:r>
              <a:rPr lang="cs-CZ" dirty="0"/>
              <a:t>)</a:t>
            </a:r>
          </a:p>
          <a:p>
            <a:pPr lvl="1"/>
            <a:r>
              <a:rPr lang="cs-CZ" dirty="0"/>
              <a:t>Doladit </a:t>
            </a:r>
            <a:r>
              <a:rPr lang="cs-CZ" dirty="0" err="1"/>
              <a:t>transitions</a:t>
            </a:r>
            <a:r>
              <a:rPr lang="cs-CZ" dirty="0"/>
              <a:t> stránky	</a:t>
            </a:r>
          </a:p>
        </p:txBody>
      </p:sp>
    </p:spTree>
    <p:extLst>
      <p:ext uri="{BB962C8B-B14F-4D97-AF65-F5344CB8AC3E}">
        <p14:creationId xmlns:p14="http://schemas.microsoft.com/office/powerpoint/2010/main" val="24266964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47A37F-A9D9-5D72-3C9C-94FDCE019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Použité technologie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A04670-1A55-1E9B-FBC3-4A14189379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Html:5</a:t>
            </a:r>
          </a:p>
          <a:p>
            <a:r>
              <a:rPr lang="cs-CZ" dirty="0" err="1"/>
              <a:t>Css</a:t>
            </a:r>
            <a:r>
              <a:rPr lang="cs-CZ" dirty="0"/>
              <a:t> s resetem</a:t>
            </a:r>
          </a:p>
          <a:p>
            <a:r>
              <a:rPr lang="cs-CZ" dirty="0"/>
              <a:t>Javascript</a:t>
            </a:r>
          </a:p>
          <a:p>
            <a:r>
              <a:rPr lang="cs-CZ" dirty="0" err="1"/>
              <a:t>Fontawsome</a:t>
            </a:r>
            <a:endParaRPr lang="cs-CZ" dirty="0"/>
          </a:p>
          <a:p>
            <a:r>
              <a:rPr lang="en-US" dirty="0"/>
              <a:t>Hosting</a:t>
            </a:r>
            <a:r>
              <a:rPr lang="cs-CZ" dirty="0"/>
              <a:t> – </a:t>
            </a:r>
            <a:r>
              <a:rPr lang="en-US" dirty="0"/>
              <a:t>ssps.cajthaml.eu</a:t>
            </a:r>
          </a:p>
          <a:p>
            <a:pPr lvl="1"/>
            <a:r>
              <a:rPr lang="en-US" dirty="0">
                <a:hlinkClick r:id="rId2"/>
              </a:rPr>
              <a:t>https://hana-matyas-64f63-g1icr.hosting.ssps.cajthaml.eu/index.html</a:t>
            </a:r>
            <a:endParaRPr lang="en-US" dirty="0"/>
          </a:p>
          <a:p>
            <a:endParaRPr lang="cs-CZ" dirty="0"/>
          </a:p>
        </p:txBody>
      </p:sp>
    </p:spTree>
    <p:extLst>
      <p:ext uri="{BB962C8B-B14F-4D97-AF65-F5344CB8AC3E}">
        <p14:creationId xmlns:p14="http://schemas.microsoft.com/office/powerpoint/2010/main" val="34562525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18BA9B-A5D5-6647-804F-2543730295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 dirty="0"/>
              <a:t>Javascript a animace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1D6DCA-32E5-1AD6-934C-A11AA638BC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cs-CZ" dirty="0"/>
              <a:t>Na </a:t>
            </a:r>
            <a:r>
              <a:rPr lang="cs-CZ" dirty="0" err="1"/>
              <a:t>strance</a:t>
            </a:r>
            <a:r>
              <a:rPr lang="cs-CZ" dirty="0"/>
              <a:t> </a:t>
            </a:r>
            <a:r>
              <a:rPr lang="cs-CZ" dirty="0" err="1"/>
              <a:t>Chapters</a:t>
            </a:r>
            <a:endParaRPr lang="cs-CZ" dirty="0"/>
          </a:p>
          <a:p>
            <a:r>
              <a:rPr lang="cs-CZ" dirty="0" err="1"/>
              <a:t>Vyměnování</a:t>
            </a:r>
            <a:r>
              <a:rPr lang="cs-CZ" dirty="0"/>
              <a:t> obrázků v </a:t>
            </a:r>
            <a:r>
              <a:rPr lang="en-US" b="0" i="0" dirty="0">
                <a:solidFill>
                  <a:srgbClr val="202124"/>
                </a:solidFill>
                <a:effectLst/>
                <a:highlight>
                  <a:srgbClr val="FFFFFF"/>
                </a:highlight>
                <a:latin typeface="Google Sans"/>
              </a:rPr>
              <a:t>Collectable</a:t>
            </a:r>
            <a:endParaRPr lang="cs-CZ" b="0" i="0" dirty="0">
              <a:solidFill>
                <a:srgbClr val="202124"/>
              </a:solidFill>
              <a:effectLst/>
              <a:highlight>
                <a:srgbClr val="FFFFFF"/>
              </a:highlight>
              <a:latin typeface="Google Sans"/>
            </a:endParaRPr>
          </a:p>
          <a:p>
            <a:r>
              <a:rPr lang="cs-CZ" dirty="0"/>
              <a:t>Burger menu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29951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260</TotalTime>
  <Words>203</Words>
  <Application>Microsoft Office PowerPoint</Application>
  <PresentationFormat>Widescreen</PresentationFormat>
  <Paragraphs>51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Google Sans</vt:lpstr>
      <vt:lpstr>Aptos</vt:lpstr>
      <vt:lpstr>Aptos Display</vt:lpstr>
      <vt:lpstr>Arial</vt:lpstr>
      <vt:lpstr>Office Theme</vt:lpstr>
      <vt:lpstr>PowerPoint Presentation</vt:lpstr>
      <vt:lpstr>Představení projektu</vt:lpstr>
      <vt:lpstr>Proč jsem si tuto hru vybral? </vt:lpstr>
      <vt:lpstr>Struktura a design stránek</vt:lpstr>
      <vt:lpstr>PowerPoint Presentation</vt:lpstr>
      <vt:lpstr>PowerPoint Presentation</vt:lpstr>
      <vt:lpstr>Plusy a mínusy stránky</vt:lpstr>
      <vt:lpstr>Použité technologie</vt:lpstr>
      <vt:lpstr>Javascript a animace</vt:lpstr>
      <vt:lpstr>Použité pomůcky</vt:lpstr>
      <vt:lpstr>Děkuji za pozornost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Matty Hana</dc:creator>
  <cp:lastModifiedBy>Matty Hana</cp:lastModifiedBy>
  <cp:revision>37</cp:revision>
  <dcterms:created xsi:type="dcterms:W3CDTF">2024-05-11T09:13:52Z</dcterms:created>
  <dcterms:modified xsi:type="dcterms:W3CDTF">2024-05-12T09:29:13Z</dcterms:modified>
</cp:coreProperties>
</file>

<file path=docProps/thumbnail.jpeg>
</file>